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06-AAC4-4A69-9A44-8F06A9BCC3EE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A4D0-037C-4C8C-9569-0BCF72C5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56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06-AAC4-4A69-9A44-8F06A9BCC3EE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A4D0-037C-4C8C-9569-0BCF72C5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39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06-AAC4-4A69-9A44-8F06A9BCC3EE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A4D0-037C-4C8C-9569-0BCF72C5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8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06-AAC4-4A69-9A44-8F06A9BCC3EE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A4D0-037C-4C8C-9569-0BCF72C5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1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06-AAC4-4A69-9A44-8F06A9BCC3EE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A4D0-037C-4C8C-9569-0BCF72C5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0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06-AAC4-4A69-9A44-8F06A9BCC3EE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A4D0-037C-4C8C-9569-0BCF72C5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06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06-AAC4-4A69-9A44-8F06A9BCC3EE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A4D0-037C-4C8C-9569-0BCF72C5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49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06-AAC4-4A69-9A44-8F06A9BCC3EE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A4D0-037C-4C8C-9569-0BCF72C5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27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06-AAC4-4A69-9A44-8F06A9BCC3EE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A4D0-037C-4C8C-9569-0BCF72C5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529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06-AAC4-4A69-9A44-8F06A9BCC3EE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A4D0-037C-4C8C-9569-0BCF72C5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2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06-AAC4-4A69-9A44-8F06A9BCC3EE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A4D0-037C-4C8C-9569-0BCF72C5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4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38106-AAC4-4A69-9A44-8F06A9BCC3EE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EA4D0-037C-4C8C-9569-0BCF72C5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2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One Method:  Discounted Cash Flow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064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drives value?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Revenue Growth</a:t>
            </a:r>
          </a:p>
          <a:p>
            <a:endParaRPr lang="en-US" dirty="0" smtClean="0"/>
          </a:p>
          <a:p>
            <a:r>
              <a:rPr lang="en-US" dirty="0" smtClean="0"/>
              <a:t>Gross Margin</a:t>
            </a:r>
          </a:p>
          <a:p>
            <a:endParaRPr lang="en-US" dirty="0" smtClean="0"/>
          </a:p>
          <a:p>
            <a:r>
              <a:rPr lang="en-US" dirty="0" smtClean="0"/>
              <a:t>Operating Margin</a:t>
            </a:r>
          </a:p>
          <a:p>
            <a:endParaRPr lang="en-US" dirty="0" smtClean="0"/>
          </a:p>
          <a:p>
            <a:r>
              <a:rPr lang="en-US" dirty="0" smtClean="0"/>
              <a:t>Tax Rate</a:t>
            </a:r>
          </a:p>
          <a:p>
            <a:endParaRPr lang="en-US" dirty="0" smtClean="0"/>
          </a:p>
          <a:p>
            <a:r>
              <a:rPr lang="en-US" dirty="0" smtClean="0"/>
              <a:t>Investments in Capital (Fixed and Working Capital)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9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Valuation via Discounted Cash Flows (DCF)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Value of the company is the present value of all of the </a:t>
            </a:r>
            <a:r>
              <a:rPr lang="en-US" u="sng" dirty="0" smtClean="0"/>
              <a:t>Future</a:t>
            </a:r>
            <a:r>
              <a:rPr lang="en-US" dirty="0" smtClean="0"/>
              <a:t> net Free Cash Flow (FCF)</a:t>
            </a:r>
          </a:p>
          <a:p>
            <a:r>
              <a:rPr lang="en-US" dirty="0" smtClean="0"/>
              <a:t>At an appropriate discount rate (a dollar 3 years from now is not worth a dollar today).  </a:t>
            </a:r>
          </a:p>
          <a:p>
            <a:r>
              <a:rPr lang="en-US" dirty="0" smtClean="0"/>
              <a:t>Value to the owners is Present Value of Future FCF less outstanding loans.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2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Value Table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6845" y="1636531"/>
            <a:ext cx="8661177" cy="4353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492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58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DCF Model – 5 year Forecast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0665" y="1278273"/>
            <a:ext cx="7001291" cy="506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944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53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to do about the years beyond the Forecast?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7059" y="1120462"/>
            <a:ext cx="6816125" cy="5296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238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862883" y="177196"/>
            <a:ext cx="8158767" cy="635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032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110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Valuation</vt:lpstr>
      <vt:lpstr>What drives value?</vt:lpstr>
      <vt:lpstr>Valuation via Discounted Cash Flows (DCF)</vt:lpstr>
      <vt:lpstr>Present Value Table</vt:lpstr>
      <vt:lpstr>DCF Model – 5 year Forecast</vt:lpstr>
      <vt:lpstr>What to do about the years beyond the Forecast?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Valuation</dc:title>
  <dc:creator>Mike Milos</dc:creator>
  <cp:lastModifiedBy>Camila Caldas</cp:lastModifiedBy>
  <cp:revision>6</cp:revision>
  <dcterms:created xsi:type="dcterms:W3CDTF">2020-02-25T21:59:03Z</dcterms:created>
  <dcterms:modified xsi:type="dcterms:W3CDTF">2020-02-26T20:28:06Z</dcterms:modified>
</cp:coreProperties>
</file>